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70" r:id="rId11"/>
    <p:sldId id="272" r:id="rId12"/>
    <p:sldId id="274" r:id="rId13"/>
    <p:sldId id="293" r:id="rId14"/>
    <p:sldId id="296" r:id="rId15"/>
    <p:sldId id="297" r:id="rId16"/>
    <p:sldId id="276" r:id="rId17"/>
    <p:sldId id="278" r:id="rId18"/>
    <p:sldId id="279" r:id="rId19"/>
    <p:sldId id="280" r:id="rId20"/>
    <p:sldId id="283" r:id="rId21"/>
    <p:sldId id="284" r:id="rId22"/>
    <p:sldId id="285" r:id="rId23"/>
    <p:sldId id="288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13AD46"/>
    <a:srgbClr val="CC00CC"/>
    <a:srgbClr val="CCFFFF"/>
    <a:srgbClr val="B8EFF2"/>
    <a:srgbClr val="00FFFF"/>
    <a:srgbClr val="17E5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6512" autoAdjust="0"/>
  </p:normalViewPr>
  <p:slideViewPr>
    <p:cSldViewPr>
      <p:cViewPr>
        <p:scale>
          <a:sx n="75" d="100"/>
          <a:sy n="75" d="100"/>
        </p:scale>
        <p:origin x="-115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1BCDE-B1E5-4419-B98E-09043F113A6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F3221-F8DD-479B-90FF-4C805986D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0"/>
            <a:ext cx="4038600" cy="1600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-15115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59572"/>
            <a:ext cx="8458200" cy="47412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 descr="Tul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19600" cy="670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Content Placeholder 3" descr="Tul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70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8333 0.011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60833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5334000" cy="830997"/>
          </a:xfrm>
          <a:prstGeom prst="rect">
            <a:avLst/>
          </a:prstGeom>
          <a:solidFill>
            <a:srgbClr val="13AD4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4114800"/>
            <a:ext cx="4114800" cy="17526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যেখানেতে দেখি যাহা মা-এর মতন আহা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69" y="1519238"/>
            <a:ext cx="4164631" cy="2595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 prst="angl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97778 -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2.22222E-6 L -0.94166 0.027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05200" y="4495800"/>
            <a:ext cx="5486400" cy="17526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কথায় এত সুধা মেশা নাই,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মতন এত</a:t>
            </a:r>
          </a:p>
        </p:txBody>
      </p:sp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982" y="1533525"/>
            <a:ext cx="3818018" cy="2657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228600"/>
            <a:ext cx="5334000" cy="830997"/>
          </a:xfrm>
          <a:prstGeom prst="rect">
            <a:avLst/>
          </a:prstGeom>
          <a:solidFill>
            <a:srgbClr val="13AD4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76600" y="4495800"/>
            <a:ext cx="5715000" cy="2133600"/>
          </a:xfrm>
          <a:prstGeom prst="roundRect">
            <a:avLst/>
          </a:prstGeom>
          <a:ln w="57150">
            <a:solidFill>
              <a:srgbClr val="13AD4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 সোহাগ সে তো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কোনখানে কেহ পাইবে না ভাই।</a:t>
            </a: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7" y="1554267"/>
            <a:ext cx="3890963" cy="2636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13AD4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5334000" cy="830997"/>
          </a:xfrm>
          <a:prstGeom prst="rect">
            <a:avLst/>
          </a:prstGeom>
          <a:solidFill>
            <a:srgbClr val="13AD4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43400" y="4572000"/>
            <a:ext cx="4648200" cy="19812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হেরিলে মায়ের মুখ , </a:t>
            </a:r>
          </a:p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দূরে যায় সব দুখ ,</a:t>
            </a:r>
          </a:p>
        </p:txBody>
      </p:sp>
      <p:pic>
        <p:nvPicPr>
          <p:cNvPr id="3" name="Picture 2" descr="na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93850"/>
            <a:ext cx="4572000" cy="3054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5334000" cy="830997"/>
          </a:xfrm>
          <a:prstGeom prst="rect">
            <a:avLst/>
          </a:prstGeom>
          <a:solidFill>
            <a:srgbClr val="13AD4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ma-Special-area-4-project-YU-Pa-mother-and-child-bab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1719262"/>
            <a:ext cx="4938713" cy="3157538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5334000" cy="830997"/>
          </a:xfrm>
          <a:prstGeom prst="rect">
            <a:avLst/>
          </a:prstGeom>
          <a:solidFill>
            <a:srgbClr val="13AD4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257800"/>
            <a:ext cx="5105400" cy="1200329"/>
          </a:xfrm>
          <a:prstGeom prst="rect">
            <a:avLst/>
          </a:prstGeom>
          <a:solidFill>
            <a:srgbClr val="13AD46"/>
          </a:solidFill>
          <a:ln>
            <a:solidFill>
              <a:srgbClr val="FF00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মায়ের কোলেতে শুয়ে জুড়ায় পরান,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মায়ের শীতল কোলে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856" y="1600200"/>
            <a:ext cx="4809344" cy="3200400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5334000" cy="830997"/>
          </a:xfrm>
          <a:prstGeom prst="rect">
            <a:avLst/>
          </a:prstGeom>
          <a:solidFill>
            <a:srgbClr val="13AD4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800600"/>
            <a:ext cx="5562600" cy="1323439"/>
          </a:xfrm>
          <a:prstGeom prst="rect">
            <a:avLst/>
          </a:prstGeom>
          <a:solidFill>
            <a:srgbClr val="66FFFF"/>
          </a:solid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সকল যাতনা ভোলে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কত না সোহাগে মাতা বুকটি ভরান।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381000"/>
            <a:ext cx="4114800" cy="5257800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আবৃত্তি ও পাঠ্যাংশ আলোচনা </a:t>
            </a:r>
            <a:endParaRPr lang="en-US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062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56232" y="1066800"/>
            <a:ext cx="4749168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066800"/>
            <a:ext cx="3810000" cy="5181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আবৃত্তি 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G_0588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038600" y="1752600"/>
            <a:ext cx="4657727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সমার্থক শব্দ শিখিঃ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400800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524000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3400" y="2514600"/>
            <a:ext cx="7010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3400" y="3505200"/>
            <a:ext cx="7010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" y="4495800"/>
            <a:ext cx="7010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62000" y="5486400"/>
            <a:ext cx="67818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43800" y="1524000"/>
            <a:ext cx="0" cy="4877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-1943100" y="4000500"/>
            <a:ext cx="49537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29000" y="1524000"/>
            <a:ext cx="0" cy="4877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0600" y="1600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1600200"/>
            <a:ext cx="2743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 শব্দ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2743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সুধা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2743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মধু , অমৃত।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3810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মতন		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3810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অনুরুপ , মতো।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480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57600" y="4724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 , কথা।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সোহাগ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05200" y="5715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আদর , স্নেহ।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43000"/>
            <a:ext cx="9144000" cy="800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304800"/>
            <a:ext cx="6400800" cy="1600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72812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কবিতাটিতে কবি কী বলেছেন তা সংক্ষেপে লিখি। </a:t>
            </a:r>
          </a:p>
          <a:p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 কার চেয়ে আপন কেউ নাই ?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77440" y="3124200"/>
            <a:ext cx="365760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38400" y="4663440"/>
            <a:ext cx="365760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685800" y="2514600"/>
            <a:ext cx="990600" cy="3886200"/>
          </a:xfrm>
          <a:prstGeom prst="upDownArrow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8288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মো: গোলাম মোস্তফা</a:t>
            </a:r>
          </a:p>
          <a:p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বিরল মডেল সঃ প্রাঃ বিঃ। </a:t>
            </a:r>
          </a:p>
          <a:p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বিরল – দিনাজপুর।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vine.gif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 rot="16200000">
            <a:off x="-1643062" y="3471863"/>
            <a:ext cx="4914900" cy="56197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00CC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66FFFF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3886200" y="1905000"/>
            <a:ext cx="4191000" cy="358140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267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সময়-১৫মিনিট </a:t>
            </a:r>
            <a:endParaRPr lang="en-US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0600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0" y="862290"/>
            <a:ext cx="3657600" cy="2053380"/>
          </a:xfrm>
          <a:prstGeom prst="ellipse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5257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করঃ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কাজী নজরুল ইসলাম কোথায় জন্মগ্রহণ করেন?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জেলার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চারুলিয়া গ্রামে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981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খ। নরোত্তমপুর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জেলার চারুলিয়া গ্রামে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90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গ। বর্ধমান জেলার চারুলিয়া গ্রামে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590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ভোলা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জেলার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চারুলিয়া গ্রামে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429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পরান শব্দের অর্থ-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ক। কোলাহলময়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038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খ। নিরবধি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গ। জমজমাট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4038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ঘ। প্রাণ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876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কোন কথাটির মধ্যে অফুরন্ত সুধা মিশ্রিত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486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ক। বাবা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5486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খ। দাদা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6019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গ। 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6019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ঘ। নানী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381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13AD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একাকি কাজঃ </a:t>
            </a:r>
            <a:endParaRPr lang="en-US" sz="4000" b="1" dirty="0">
              <a:solidFill>
                <a:srgbClr val="13AD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E0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1FE0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5C945"/>
                                      </p:to>
                                    </p:animClr>
                                    <p:animClr clrSpc="rgb">
                                      <p:cBhvr>
                                        <p:cTn id="21" dur="10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C945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52400" y="381000"/>
            <a:ext cx="6477000" cy="9144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 বুঝিয়ে লেখঃ 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09600"/>
            <a:ext cx="20574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286000" y="1600200"/>
            <a:ext cx="5638800" cy="4724400"/>
          </a:xfrm>
          <a:prstGeom prst="cloud">
            <a:avLst/>
          </a:prstGeom>
          <a:ln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smtClean="0">
                <a:latin typeface="NikoshBAN" pitchFamily="2" charset="0"/>
                <a:cs typeface="NikoshBAN" pitchFamily="2" charset="0"/>
              </a:rPr>
              <a:t>হেরিলে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মায়ের মুখ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দূরে যায় সব দুখ ’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609600"/>
            <a:ext cx="533400" cy="4572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754559"/>
            <a:ext cx="5867400" cy="7694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44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95300" y="4305300"/>
            <a:ext cx="4648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287294" y="4304506"/>
            <a:ext cx="4648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43200" y="1981200"/>
            <a:ext cx="5867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19400" y="6629400"/>
            <a:ext cx="5791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19400" y="2819400"/>
            <a:ext cx="5791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19400" y="3733800"/>
            <a:ext cx="5791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19400" y="4800600"/>
            <a:ext cx="5791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19400" y="5715000"/>
            <a:ext cx="5791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467894" y="4304506"/>
            <a:ext cx="4648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19400" y="220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শব্দ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2209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শব্দ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5600" y="3048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সুধা	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43600" y="3048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গরল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819400" y="4038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দুরে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3600" y="4038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4876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43600" y="4876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উষ্ণ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0" y="5791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অসহায়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3600" y="5791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সহায়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4" name="Picture 23" descr="images (3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25" y="2057400"/>
            <a:ext cx="1933575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467600" cy="5381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391400" cy="92333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 জন্য মায়ের আর্শীবাদ রইল।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8153400" cy="11079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76948"/>
            <a:ext cx="8153400" cy="36009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৪র্থ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মূলপাঠ-</a:t>
            </a:r>
            <a:r>
              <a:rPr lang="bn-BD" sz="3600" dirty="0" smtClean="0">
                <a:solidFill>
                  <a:schemeClr val="bg1"/>
                </a:solidFill>
              </a:rPr>
              <a:t> 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“মা”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‘যেখানেতে দেখি..................বুকটি ভরান’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 ৪৫ মিনিট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২৫-০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-২০১৩ইং</a:t>
            </a:r>
            <a:r>
              <a:rPr lang="bn-BD" sz="3600" dirty="0" smtClean="0"/>
              <a:t>। </a:t>
            </a:r>
            <a:endParaRPr lang="en-US" sz="3600" dirty="0"/>
          </a:p>
        </p:txBody>
      </p:sp>
      <p:pic>
        <p:nvPicPr>
          <p:cNvPr id="6" name="Picture 5" descr="0074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7543800" y="5715000"/>
            <a:ext cx="1285875" cy="1066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13AD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5400" b="1" dirty="0">
              <a:solidFill>
                <a:srgbClr val="13AD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524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কবিতাটি প্রমিত উচ্চারণে ছন্দের তালে তালে স্বরসঙ্গতি বজায় রেখে আবৃত্তি করতে পারবে। </a:t>
            </a: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কবিতাটি থেকে মা সম্পর্কে জানবে এবং বলতে ও লিখতে পারবে। </a:t>
            </a: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 শব্দের প্রমিত উচ্চারণ অনুশীলণ, সমার্থক শব্দ, পদ নির্ণয় করতে পারবে।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-762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na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301" y="2209800"/>
            <a:ext cx="6605699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574620_297588793700926_101697177_n.jpg"/>
          <p:cNvPicPr>
            <a:picLocks noChangeAspect="1"/>
          </p:cNvPicPr>
          <p:nvPr/>
        </p:nvPicPr>
        <p:blipFill>
          <a:blip r:embed="rId3" cstate="print"/>
          <a:srcRect b="13328"/>
          <a:stretch>
            <a:fillRect/>
          </a:stretch>
        </p:blipFill>
        <p:spPr>
          <a:xfrm>
            <a:off x="0" y="-2526"/>
            <a:ext cx="9144000" cy="6860526"/>
          </a:xfrm>
          <a:prstGeom prst="rect">
            <a:avLst/>
          </a:prstGeom>
        </p:spPr>
      </p:pic>
      <p:pic>
        <p:nvPicPr>
          <p:cNvPr id="15" name="Picture 14" descr="5529775879_bfd8c78c28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3722" y="381000"/>
            <a:ext cx="4103078" cy="3200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03837_466889943389908_63364059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28600"/>
            <a:ext cx="6477000" cy="6477000"/>
          </a:xfrm>
          <a:prstGeom prst="ellipse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19" y="76200"/>
            <a:ext cx="1119981" cy="45720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ঘোষণাঃ 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82240" y="1828800"/>
            <a:ext cx="2194560" cy="2133600"/>
          </a:xfrm>
          <a:prstGeom prst="ellipse">
            <a:avLst/>
          </a:prstGeom>
          <a:ln w="57150">
            <a:solidFill>
              <a:srgbClr val="13AD46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2362200"/>
            <a:ext cx="18288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endParaRPr lang="en-US" sz="1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tterfly_flowers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362200" y="1752600"/>
            <a:ext cx="4267200" cy="3124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733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২০ মিনিট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37338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97269"/>
            <a:ext cx="33528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কাজী নজরুল ইসলাম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371600"/>
            <a:ext cx="5029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১৮৯৯ খ্রিস্টাব্দের ২৪ই মে, বাংলা ১৬০৬বঙ্গাব্দ ১১জ্যৈষ্ঠ।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667000"/>
            <a:ext cx="5029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গ্রন্থঃ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অগ্নিবীণা, দোলনচাঁপা, বিষেরবাঁশী,ছায়ানট,সর্বহারা ইত্যাদি।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810000"/>
            <a:ext cx="50292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ব্যাপ্তিঃ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শুধু কবি নন। কথা সাহিত্যিক, নাট্যকার, দার্শনিক, গীতিকার, সুরস্রষ্টা, চিত্রশিল্পী, সমাজসেবী ও সাংবাদিক।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5562600"/>
            <a:ext cx="5105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১৯৭৬ খ্রিস্টাব্দের ২৯ শে আগস্ট তিনি মৃত্যু বরণ করেন।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1" name="Picture 10" descr="Kazi Nazrul Isl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1"/>
            <a:ext cx="3081494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421</Words>
  <Application>Microsoft Office PowerPoint</Application>
  <PresentationFormat>On-screen Show (4:3)</PresentationFormat>
  <Paragraphs>141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পা ঠ ঘোষণাঃ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PTI</cp:lastModifiedBy>
  <cp:revision>235</cp:revision>
  <dcterms:created xsi:type="dcterms:W3CDTF">2006-08-16T00:00:00Z</dcterms:created>
  <dcterms:modified xsi:type="dcterms:W3CDTF">2013-08-03T09:23:00Z</dcterms:modified>
</cp:coreProperties>
</file>